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8" r:id="rId11"/>
    <p:sldId id="267" r:id="rId12"/>
    <p:sldId id="275" r:id="rId13"/>
    <p:sldId id="271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59"/>
  </p:normalViewPr>
  <p:slideViewPr>
    <p:cSldViewPr snapToGrid="0" snapToObjects="1">
      <p:cViewPr>
        <p:scale>
          <a:sx n="85" d="100"/>
          <a:sy n="85" d="100"/>
        </p:scale>
        <p:origin x="15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3T18:11:27.4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24575,'38'41'0,"1"1"0,2 4 0,3 2 0,11 8 0,3 5-1093,-7-4 1,3 5 0,-1-2 48,-5-9 0,-1-2 0,3 2 1044,15 14 0,3 3 0,-2 2 0,-6 1 0,-3 2 0,2-5 0,-6-16 0,0-3 0,0 3 0,3 14 0,0 5 0,-1-1 288,0-2 0,0 0 0,-1 0-288,-1 2 0,-2 1 0,-1 0 0,1-3 0,-2 0 0,-3-3 0,2 11 0,-4-5 0,-9-20 0,-1-2 0,-5-2 0,0 2 0,15 18 0,0-2 0,9 18 0,-8-13 0,-1 1 0,2 6 0,-16-22 0,0 1 0,-1-12 0,0 0 0,1 4 0,-2-2 1155,18 20-1155,9 16 0,-20-23 0,19 16-487,-22-24 1,0 0 486,-2-6 0,1 2 0,13 19 0,2 4 0,-5-1 0,0 1 153,7 9 0,2 4-153,-10-18 0,0 2 0,-1 0 0,-3-6 0,0 0 0,-1 1 0,4 7 0,1 2 0,0-1 0,0-2 0,0-1 0,-1 0 0,-5-5 0,0 0 0,3 7 0,2 0 0,5 9 0,2 2 0,-2-3 0,-6-10 0,9 20 0,0-2 0,-2-7 0,6 10 0,-3-2 0,-10-17 64,5 20-64,-8-32 0,1 1 0,-16-9 0,0-2 0,8-2 0,0-2-41,11 39 41,-2-9 0,-3 7 211,-14-31 0,1 1-211,18 37 0,-20-40 0,2 2 0,12 16 0,-3-1 0,-3 20 0,9-13 0,1 1 0,-19-22 0,-2-2 0,7 2 0,1 0 0,-3 7 0,-1-3 0,16 31 0,-12-38 0,-1-1 0,6 26 2695,14 9-2695,-16-12 0,7 0 0,-7-1 0,-2 1 853,0 0-853,-7-11 139,12-2-139,-13-11 705,5 0-705,-8-8 220,-6-3-220,2-14 0,-8-3 0,2-6 0,-4 0 0,-20-5 0,-16-9 0,8 1 0,-3-6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3T18:12:22.49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7939 24575,'19'-87'0,"11"21"0,7-6 0,-6 2 0,3-6 0,6-2-820,5 10 1,6-2 0,3-2 0,-3-5 163,-7 4 1,-4-4-1,2-3 1,2-4 0,8-4 290,-7 16 1,5-5 0,5-3 0,2-3 0,2-1 0,-1 0 0,-2 3 0,-4 3 0,-5 4-183,2-4 1,-7 5 0,-1 2 0,-1 0 0,3-3 0,7-7 432,-8 13 1,5-5 0,3-4-1,2-3 1,2-2 0,1 0-1,-1 1 1,-1 1 0,-2 3-1,-4 5 1,-3 4 113,10-13 0,-5 4 0,-3 5 0,0 2 0,-1-1 0,1-1-339,1-3 1,0 1 0,0 0 0,0-1 0,-1-1 0,0 0 338,3-8 0,0-2 0,0-1 0,-1 1 0,-3 3 0,-4 5 43,1-6 1,-5 5-1,-1 2 1,2-6-44,1 0 0,0-4 0,2-2 0,-1 1 0,2 2 0,-2 9 0,2 0 0,-1 2 0,0 1 0,-4-2 0,4-15 0,-3-1 0,-1 2 0,1 4 0,-1 16 0,1 3 0,-1 1 0,-4-2 223,-4-5 1,-3-1-1,-2 0 1,3 3-224,7-8 0,1 4 0,-1 0 562,-1 1 1,-2-1-1,0 5-562,7-14 0,1 5 1223,7 3 0,-1 2-1223,-16 13 0,-1 2 1638,10 1 0,0 0-1568,-5-2 1,-2 3-71,16-16 3004,-6 19-3004,-17 9 1997,-6 26-1997,-6 6 1807,-6 3-1807,2 9 239,-7-9 1,3 9-1,-4-4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3T18:13:05.01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24575,'10'97'0,"-1"0"0,1 0 0,-1-1 0,0 1 0,1 0 0,-1 0 0,1-1 0,-2 9 0,-2 0 0,0-3 0,1-4 0,2-9 0,3-11-796,9 4 0,3-13 0,-3-10 796,6 25 0,-1-3 763,-9-31-763,5-5 394,-10-21-394,-5-14 0,-2-2 0,-5-12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3T18:13:14.5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829 2004 24575,'0'53'0,"0"0"0,0 14 0,0 1 0,0-2 0,0 2-1639,0 19 1,0 9 818,0-17 1,0 8 0,0 1 0,0-5 386,0-2 1,0-4 0,0 8 432,0-2 0,0 11 0,0 3 0,0-5 0,0-12 0,0 18 0,0-3-221,0-16 0,0 9 0,0-1 1,0-10 220,0 6 0,0-4 233,0-9 1,0 2-1,0-5-233,0 2 0,0-8 0,0 19 0,0-29 3276,0-34-3149,0-20 2909,0-25-3036,0-19 0,0-48 0,0 45 0,0-2-103,0-18 1,0-4 102,0-8 0,0-3-1185,5-7 0,2-3 1185,-3 28 0,1-2 0,0-1-974,3-11 0,2-2 0,0-1 974,-1 0 0,0-1 0,1-3-812,-3 9 1,0-2-1,1-1 1,1 0 811,1 0 0,2 0 0,0 0 0,-1-1 0,-2-6 0,0-1 0,-1 0 0,2 5 0,3-7 0,2 3 0,-1 1-209,-4-3 1,-1 1 0,0 4 208,3-10 0,1 6 381,-2 10 0,0 3-381,0 7 0,0 7 2243,7-18-2243,-9 37 3276,5 1-2544,-9 35 2051,2 6-2783,-3 47 0,-4 32 0,0 13 0,0 10-1095,0-20 1,0 4 1094,0 6 0,0 8 0,0-2-1093,0-16 1,0-3 0,0 4 1011,0 18 0,0 5 0,0-7 81,0-26 0,0-4 0,0 2-597,0 16 0,0 4 0,0-7 597,0 0 0,0-2-428,0-12 0,0 3 0,0-3 428,0 19 0,0-7 796,0-19 0,0-4-796,0-1 0,0-4 3136,0 9-3136,6 7 2314,2-31-2314,5-9 2143,-1-11-2143,-6-6 766,3-5-766,-3-1 0,5-9 0,-6-17 0,0-19 0,-5-18 0,7-11 0,-6 14 0,0-2-954,15-35 954,-10 15 0,1-3 0,2 20 0,2 2 0,0-7 0,0 0 0,-1 2 0,1 1 0,-1 4 0,0 1 0,-4 0 0,0 1 0,3 0 0,0 1 0,2-42-194,-1 13 194,5 13 0,-13 5 0,12 18 0,-13 1 0,13 3 945,-13 23-945,12-12 203,-8 25-203,7-3 0,-2 11 0,-4 20 0,6 15 0,-6 13 0,0 6 0,4-3 0,0 4-978,2 23 1,-1 5 977,1 0 0,0 1 0,0 2 0,0-2 0,-2-13 0,1-2-583,1 10 0,-1-3 583,-1-23 0,0 0 0,1 19 0,0 1 0,0-7 0,0-4-133,-2-10 0,1-2 133,9 46 0,-3-38 0,-6-11 1803,1-19-1803,-10-10 1270,9-8-1270,-9-8 314,4-18-314,-5-5 0,0-33 0,0 4 0,0-45-788,0 45 1,0-2 787,0-27 0,0-5-1545,0-9 1,0-6 1544,0 19 0,0-5 0,0-2-820,0 14 1,0-3 0,0 0 0,0-1 670,0-4 0,0-1 1,0-1-1,0-1-663,0-10 0,0-2 0,0 0 1,0 2 811,0 8 0,0 1 0,0 2 0,0 1 0,0-17 0,0 2 0,0 3-166,0 10 0,0 2 0,0 5 166,0-10 0,0 5 484,0-4 0,0 5-484,0 19 0,0 6 2972,0-21-2972,0 32 3276,0 25-2019,-5 8 1227,4 40-2484,-3 11 0,4 33 0,0 23-32,-4-45 1,-2 2 31,0 19 0,-1 3 0,2-1 0,-2 3-1251,-4 14 1,0 3 1250,6-25 0,0 2 0,0 0-928,-3 6 1,-2 1 0,1 1 927,-1 6 0,0 1 0,2-3 0,0 17 0,0-2-481,1-29 0,-2-1 0,3-2 481,4 11 0,1-3 127,-9-5 1,1-2-128,8 0 0,0-4 1903,-15 12-1903,15-15 2926,-11-31-2926,11-11 2036,-9-11-2036,4-1 993,-5-5-993,-1-11 0,-11-35 0,6-7 0,-2 2 0,-1-6-1024,2-9 0,1-4 1024,-1-14 0,0-4-862,1 21 0,0-2 0,2-1 862,4-5 0,2-1 0,0 3 0,-9-8 0,1 1-641,7 10 1,2-3 0,0 4 640,-3-10 0,-1 0 0,0-14 0,-1-2 0,1 2 0,-1 3-373,2 13 1,0 5 372,0 11 0,1 3 1464,-1-37-1464,-4 36 2390,9 19-2390,-2 14 2349,-2 19-2349,4 3 1097,-4 8-1097,4 41 0,-8 27 0,1-3 0,0 11-1093,3 3 1,0 7 0,0 0 841,-3-8 1,0-1-1,-1 5-569,2 1 1,0 6 0,1 2 0,0-4 578,2-12 1,1-1-1,-1-2 1,1-2 240,-3 11 0,0-3 0,1 2-531,2-8 0,0 4 0,2-2 1,1-7 530,2 22 0,2-4-376,-3-13 1,-1 3-1,1-5 376,3 13 0,2-7 977,-1-18 0,0-6-977,0 29 3276,0-44-2762,0-15 2581,0-15-3095,-13-62 0,0-16 0,0 7 0,-3-12 0,2-1-342,4 0 0,1-2 0,-1-1 342,-4-8 0,-1-2 0,2-2-820,5 11 1,1-2 0,0-1 0,-1 2 759,-6-17 0,-2 1 1,2-3 59,5 10 0,1-4 0,-1 0 0,0 6 0,-5-1 0,-1 4 0,2-1-639,3-13 1,1-2 0,-1 9 638,-1 8 0,-1 4-426,0-18 1,0 3 425,1 23 0,0 7 2054,-8-26-2054,3 28 3276,8 25-2932,-2 21 2380,3 2-2724,-4 12 1529,1 5-1529,4 39 0,-8 28 0,7-3 0,0 11-1093,-1-5 1,-1 6 0,-1 0 1066,1-9 1,1 1 0,-1 4-795,1 3 1,0 6 0,0 2 0,0-6 730,-2 7 0,1-4 0,0 3 89,4-8 0,1 3 0,0 0 0,-1-6 0,-2 0 0,-2-6 0,3 2-567,4 7 0,2 2 1,-1-5 566,-3 10 0,-1-3-388,0 3 0,0-3 388,5-13 0,-2-5 2174,-8 18-2174,10-36 3276,0-21-3086,0-9 2206,-4-12-2396,-2-1 1337,1-17-1337,-7-11 0,4-14 0,-10-45 0,0 4-500,6 8 1,2-2 499,-2-20-825,0-3 0,2-1 825,7 8 0,-4 2 0,1-3 0,6 29 0,0 3-486,0-9 0,0-1 486,0-6 0,0 2 0,1 13 0,-2 1 0,-3 1 0,0 2-31,2-31 31,-7 4 862,2 23-862,6 17 1638,-6 9-1638,7 42 1113,0 40-1113,0 40 0,0-21 0,0 13 0,0-4-1639,0 5 1,0 4 1637,0-15 0,0 9 0,0 1 1,0-9 0,-1 19 0,2-3 0,2-10 0,1 5 0,0-4-947,3 16 1,1-4 946,3-6 0,2-1-367,-2 0 0,1-7 367,6 14 0,0-11 0,-10-51 2811,4-4-2811,-11-33 2150,4-12-2150,-5-30 0,0-9 0,0 4 0,0-4-377,0-2 1,0-3 376,0-26 0,0-5-1014,0 26 1,0-1 0,0-2 1013,0-11 0,0-3 0,0 1-1093,0 0 1,0-1 0,0-2 1079,0 10 1,0-3-1,0-1 1,0 2 12,0-15 0,0 0 0,0-2-715,0 11 0,0-3 1,0-1-1,0 3 715,0 8 0,0 0 0,0 2 0,0 3 0,0-8 0,0 5 0,0 0-8,0 0 0,0 2 1,0 7 7,0 5 0,0 5 858,0-3 0,0 1-858,0-36 3014,0 46-3014,0 11 3276,0 20-2279,0 16 766,7 18-1763,3 36 0,8 37-916,-7-27 1,-1 5 915,2 14 0,0 5-1047,0-13 1,2 5-1,0 0 1047,-1-1 0,1 1 0,2 3-820,1-4 1,2 3 0,1 2 0,-1-3 724,3 16 1,-2-2 0,0 4 94,-3-13 0,-1 4 0,0 0 0,-1-1 0,1-3 0,-1 0 0,0-1 0,-2-4 0,-2 8 0,-1-4 0,0 1-472,4 6 0,1 0 0,-2-7 472,-1-5 0,-1-4 272,1 11 0,-1-3-272,-4-21 0,-1-5 2229,4 29-2229,-5-38 3276,-3-19-2580,3-11 1647,-5-15-2343,0-18 1080,0-24-1080,0-18 0,0-11 0,0 6 0,0-4-1195,1 6 0,-2-3 1195,-2-6 0,-1-6 0,-1 0 0,0 6 0,0-1 0,0 2 0,-3-29 0,0-1 0,3 26 0,1-1 0,1 4 0,2-7 0,2 1 0,-1-18 0,0 5-470,0 37 1,0 1 469,0-27 0,0 6 0,0 22 0,0-34 0,0 58 0,0 29 2266,0 14-2266,0 27 0,0 41 0,-1-29 0,2 5-437,3 11 0,2 4 437,0 14 0,2 2 0,4 3 0,1-2 0,-2-14 0,1-1 0,0 11 0,0-2 0,-1-19 0,0-1 0,0 8 0,0-1-277,0-13 0,-1-4 277,1 39 0,3-38 0,-7-18 0,1-14 0,1-15 1880,-3-5-1880,0-6 611,-2-44-611,-4-14 0,0-39-786,0 43 1,0-3 785,0-16 0,0-3-1247,0-8 1,0-4 1246,0 15 0,0-3 0,0-1-990,0 1 0,0 0 0,0-3 990,0-10 0,0-3 0,0 0 0,0 5 0,0 1 0,0 3 0,0 13 0,0 3 0,0-1-383,0-5 0,0 0 1,0 6 382,0 4 0,0 3 377,0-16 1,0 3-378,0-14 1983,0 27-1983,4 37 3276,-3 23-3231,3 34-45,4 15 0,-6 47-94,6-39 1,2 3 93,-3 19 0,0 9-1093,1-1 1,2 8 0,0 2 845,-2-20 1,0 2 0,0 2 0,-1 2 246,-3-3 0,0 3 0,-1 1 0,0 0 0,2-4 0,1 7 0,1-3 0,1-1 0,-2 4 0,-1 11 0,0 5 0,-1-3 0,0-8 0,1-12 0,1-7 0,0 5-614,0 3 0,2 7 0,0-1 0,-2-9 614,1 14 0,0-4-378,-2-14 0,0 4 0,1-7 378,4-1 0,-1-6 539,-9-9 0,2-7-539,11 5 3276,-12-27-2755,4-29 2738,-5-14-3259,0-40 0,0-32 0,0 19 0,0-9-489,0-14 1,0-5 488,3 22 0,2-3 0,0 3 0,0-23 0,2 1 0,1 25 0,1-1 0,0 3 0,3-15 0,0 1-653,-3 17 0,-1-2 0,1 2 653,3-20 0,0 4-432,0 0 0,-1 5 432,-5 26 0,0 3 0,3-45 0,-9 36 2520,0 12-2520,0 19 2168,0 10-2168,0 8 1140,5 4-1140,1 1 0,4 5 0,0 5 0,2 16 0,21 24 0,5 18 0,-4-18 0,3 0-515,21 25 515,-23-22 0,0 0 0,20 20 0,-22-25 0,0 0 0,24 22 0,-5-13 0,-7-13 0,-17-13 0,0-5 0,-4-3 0,-12-11 515,6-2-515,-12-14 0,-1-14 0,-5-49 0,-10-19-1210,5 12 0,-4-5 1210,-8 0 0,-1-3-1093,7 9 1,1-6 0,1 1 1019,-1-4 1,1 1-1,1 1 73,3 11 0,0 1 0,2-1-680,3-13 1,1-3-1,-2 8 680,-4 1 0,0 4-495,4-17 0,-1 2 495,-3 23 0,0 7 1545,5-25-1545,-6 27 3139,0 32-3139,-6 11 2640,1 11-2640,0 1 1620,1 5-1620,-1 0 0,0 0 0,5 5 0,-6 16 0,4 9 0,-1 38 0,-7 20-693,9-33 0,2 4 693,-1 12 0,0 3-1096,-5 8 1,1 3 1095,8 10 0,1-2 0,-5-16 0,1 4 0,3 1 0,3 8 0,0-6 0,-1 3 0,0-1 0,-3-18 0,0 2 0,1-1 0,1 21 0,0-8 0,-3-29 0,0 0 0,0 29 0,0-1 0,-4 6 0,-2-5 0,-1-69 1227,5-8-1227,-12-5 2350,4-20-2350,-7-16 0,5-22 0,-2-11 0,-6 1 0,4-13-354,5 32 1,3-1 353,6 1 0,1-2 0,-5-12 0,1 1 0,7 11 0,1 1 0,-4-5 0,1 0 0,4-42-264,0 13 264,0 14 0,0 14 0,0 26 0,0 4 0,4 20 698,1 1-698,6 17 273,2 11-273,3 36 0,-1-8 0,3 27 0,6-19 0,-5 9 0,12-9 0,-7-4 0,-2-18 0,-2-9 0,-8-11 0,-2-6 0,1 0 0,-5-9 0,-1-19 0,-5-49 0,-19-26-865,11 12 1,0-3 864,-8 15 0,0-1 0,3-21 0,2 1 0,-1 21 0,2 3 0,3-9 0,1 3-67,-3 18 1,1 4 66,6-36 0,-12 37 0,13 20 0,-5 24 0,6 21 1717,0 17-1717,0 11 0,0 24 0,10 18-660,-6-31 0,3 3 660,8 11 0,3 4-1196,0 8 0,2 3 1196,-4-19 0,2 3 0,-1 3 0,2 15 0,0 4 0,1 7 0,-5-13 0,2 6 0,-1 4 0,0-2 0,-1-5 0,-1-4 0,-2-5 0,1 0 0,-1 3-530,1-3 0,0 6 0,0 0 1,-1-6-1,-2-11 530,2 14 0,-1-11 0,-2-12 0,2-5 0,5 8 0,-1-17 1076,-8-26-1076,3-15 2166,-9-13-2166,3-22 3264,-4-6-3264,0-9 0,0-9 0,0-4 0,0-22 0,0 9 0,0-9 0,7 22 0,-6 4 0,6 9 0,-7 9 0,0 3 0,0-1 0,0 7 0,0-7 0,0 9 0,0 0 0,0 7 0,0-6 0,0 13 0,0-13 0,0 6 0,-6-7 0,-2-9 0,-7-12 0,-2-11 0,0-11 0,0 0 0,7 0 0,-4 19 0,13-4 0,-5 32 0,6-10 0,0 20 0,0-5 0,0 7 0,0-7 0,0 5 0,0-6 0,0 7 0,0-7 0,0 6 0,0-13 0,0-3 0,0-8 0,0-20 0,0-2 0,0-11 0,0 1 0,7 9 0,-5 4 0,10 18 0,-11 9 0,5 4 0,-6 12 0,0-5 0,0 7 0,0 0 0,0 1 0,0-1 0,-5 5 0,-1 1 0,-12 4 0,-1 0 0,-7 0 0,-9 0 0,-1 0 0,-10 0 0,-10 8 0,-2 1 0,-11 8 0,0-7 0,11 4 0,-9-12 0,19 5 0,-18-7 0,18 0 0,-8 0 0,11 0 0,0 0 0,-1 0 0,1 0 0,-1 0 0,1 0 0,8 0 0,2 0 0,1 0 0,6 0 0,-16 0 0,8 0 0,-10 0 0,1 0 0,0 0 0,8 0 0,-6 0 0,15 0 0,-7 0 0,16 0 0,-5 0 0,11 0 0,-5 0 0,7 0 0,0 0 0,0 0 0,5-5 0,1-1 0,5-4 0,0-1 0,0 0 0,5 0 0,1 0 0,11 0 0,3-2 0,6 0 0,-7 1 0,5 0 0,-5-6 0,7 3 0,0-4 0,8-1 0,-6 5 0,15-7 0,5 7 0,-1 0 0,9 5 0,-20 4 0,7 6 0,-15 0 0,7 0 0,-1 0 0,-13 0 0,12 0 0,-14 0 0,7 0 0,-6 0 0,4 0 0,-12 0 0,12 0 0,-11 0 0,11 0 0,-5 0 0,7 0 0,0 0 0,9 0 0,12 0 0,11 0 0,10 0 0,1 0 0,-1 0 0,1 0 0,-11 0 0,-2 0 0,-20 0 0,-1 0 0,-9 0 0,-7 0 0,-2 0 0,-6 0 0,-1 0 0,0 0 0,0 0 0,0 4 0,0 1 0,-1 5 0,2-4 0,-1 3 0,0-4 0,-4 6 0,-2-2 0,-4 2 0,0-2 0,0 2 0,0 0 0,0 6 0,-11-4 0,2 12 0,-15-5 0,10-1 0,-10 0 0,16-8 0,-8 0 0,14 0 0,-3 0 0,5-1 0,0 0 0,0 7 0,0 11 0,0 31 0,8 3 0,3 31 0,7-8-467,-7-31 1,-2 3 466,-3-7 0,-1 0 0,5 5 0,-2 0-293,-6 42 293,6-14 0,-8-2 0,0-12 0,0-20 0,0 5 0,0-27 0,0 16 918,-5-15-918,-3 7 308,-12-1-308,-3 3 0,0 8 0,-8 11 0,13 2 0,-13 0 0,5 8 0,2-18 0,0 7 0,9-9 0,7-1 0,-5-8 0,6-3 0,-6-8 0,0 0 0,6 0 0,-5 0 0,11-7 0,-11 5 0,6-11 0,-1 4 0,2-6 0,0-5 0,-1-1 0,-4-5 0,0 0 0,-1-12 0,0 4 0,-2-16 0,2 11 0,-1-4 0,1 11 0,-7-5 0,6 9 0,-13-3 0,13 5 0,-13 0 0,6-6 0,-7 4 0,0-9 0,-9-4 0,7 0 0,-7-11 0,9 5 0,0-5 0,0 6 0,0-4 0,0 3 0,7 2 0,-5-5 0,11 11 0,-11 0 0,11 3 0,-5 4 0,1 0 0,4 1 0,-5 5 0,7 0 0,-6 0 0,4 0 0,-11 0 0,5 0 0,-7 0 0,0 0 0,6 0 0,-4 0 0,11 0 0,-4 0 0,6 0 0,-7 0 0,5 0 0,-4 0 0,6 0 0,0 0 0,0 0 0,0 0 0,0 0 0,1-5 0,-1 4 0,1-4 0,-1 5 0,1 0 0,-1 0 0,0 0 0,0 5 0,0 1 0,0 5 0,0 0 0,0 0 0,0 0 0,5 0 0,-4-1 0,4 1 0,0 0 0,-4-5 0,9 4 0,-9-4 0,9 5 0,-9 0 0,5-5 0,-1-6 0,-3-6 0,8-4 0,-4-1 0,5-6 0,-5 4 0,4-5 0,-4 7 0,5-6 0,0 4 0,0-5 0,0 1 0,0 4 0,0-5 0,0 1 0,0 4 0,0-11 0,11 10 0,4 1 0,-1 8 0,-3 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lossary.html" TargetMode="External"/><Relationship Id="rId2" Type="http://schemas.openxmlformats.org/officeDocument/2006/relationships/hyperlink" Target="https://reactj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introducing-jsx.html" TargetMode="External"/><Relationship Id="rId4" Type="http://schemas.openxmlformats.org/officeDocument/2006/relationships/hyperlink" Target="http://browserify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baidiuk/react-tutoria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2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obs.dou.ua/salarie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CA1E-E81A-E440-9F5B-4F9121C5C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uk-UA" dirty="0"/>
              <a:t>Сучасна ІТ інфраструктура</a:t>
            </a:r>
            <a:r>
              <a:rPr lang="en-US" dirty="0"/>
              <a:t> &amp;</a:t>
            </a:r>
            <a:br>
              <a:rPr lang="uk-UA" dirty="0"/>
            </a:br>
            <a:r>
              <a:rPr lang="en-US" dirty="0"/>
              <a:t>ReactJS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1F519-BDDD-7B46-A451-47C9168C6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857194"/>
          </a:xfrm>
        </p:spPr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/>
              <a:t>Baidiuk</a:t>
            </a:r>
            <a:r>
              <a:rPr lang="en-US" dirty="0"/>
              <a:t> </a:t>
            </a:r>
            <a:r>
              <a:rPr lang="en-US" dirty="0" err="1"/>
              <a:t>Yevhen</a:t>
            </a:r>
            <a:r>
              <a:rPr lang="uk-UA" dirty="0"/>
              <a:t> </a:t>
            </a:r>
            <a:r>
              <a:rPr lang="en-US" dirty="0"/>
              <a:t>(Facebook)</a:t>
            </a:r>
          </a:p>
          <a:p>
            <a:r>
              <a:rPr lang="en-US" dirty="0"/>
              <a:t>2019</a:t>
            </a:r>
            <a:r>
              <a:rPr lang="uk-UA" dirty="0"/>
              <a:t> </a:t>
            </a:r>
            <a:r>
              <a:rPr lang="en-US" dirty="0"/>
              <a:t>Ivano-Frankivsk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70BFB-3E5B-994B-903B-77ED9AE2D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72" y="5171879"/>
            <a:ext cx="1314027" cy="12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F6B6-93C1-514C-9D7C-B639562F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learn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E095D-B61C-2E46-A694-5D4B06F4F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</a:t>
            </a:r>
            <a:r>
              <a:rPr lang="en-US" dirty="0"/>
              <a:t> -&gt; </a:t>
            </a:r>
            <a:r>
              <a:rPr lang="en-US" b="1" cap="all" dirty="0"/>
              <a:t>API REFERENCE</a:t>
            </a:r>
            <a:r>
              <a:rPr lang="en-US" dirty="0"/>
              <a:t> -&gt;</a:t>
            </a:r>
            <a:r>
              <a:rPr lang="en-US" b="1" dirty="0"/>
              <a:t> </a:t>
            </a: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Glossary</a:t>
            </a:r>
            <a:endParaRPr lang="en-US" b="1" dirty="0"/>
          </a:p>
          <a:p>
            <a:r>
              <a:rPr lang="en-US" b="1" dirty="0"/>
              <a:t>Compilers</a:t>
            </a:r>
          </a:p>
          <a:p>
            <a:r>
              <a:rPr lang="en-US" b="1" dirty="0"/>
              <a:t>Bundlers (Webpack, Parcel, </a:t>
            </a: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Browserify</a:t>
            </a:r>
            <a:r>
              <a:rPr lang="en-US" b="1" dirty="0"/>
              <a:t>)</a:t>
            </a:r>
          </a:p>
          <a:p>
            <a:r>
              <a:rPr lang="en-US" b="1" cap="all" dirty="0"/>
              <a:t>MAIN CONCEPTS -&gt; </a:t>
            </a:r>
            <a:r>
              <a:rPr lang="en-US" b="1" dirty="0">
                <a:hlinkClick r:id="rId5"/>
              </a:rPr>
              <a:t>2. Introducing JSX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6059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82EA-5AD8-0745-8EC1-036BD42F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syntax and Hooks 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729BC8-907E-3640-BCAD-33B4A3669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0233" y="3310951"/>
            <a:ext cx="5941767" cy="3543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669727-C0D9-904D-9DB5-A84A17DF3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5091"/>
            <a:ext cx="6250233" cy="5512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38ACC-AF00-6647-86DB-2F816B8D49E4}"/>
              </a:ext>
            </a:extLst>
          </p:cNvPr>
          <p:cNvSpPr txBox="1"/>
          <p:nvPr/>
        </p:nvSpPr>
        <p:spPr>
          <a:xfrm>
            <a:off x="7667251" y="1994962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Внутрішній Ідеаліст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49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82EA-5AD8-0745-8EC1-036BD42F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Old syntax and Hooks </a:t>
            </a:r>
            <a:br>
              <a:rPr lang="en-US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72070-3209-CF45-9056-18305C96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6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F6B6-93C1-514C-9D7C-B639562F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E095D-B61C-2E46-A694-5D4B06F4F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Css</a:t>
            </a:r>
            <a:r>
              <a:rPr lang="en-US" dirty="0"/>
              <a:t>. (Emotion) required ”Styled component” plugin</a:t>
            </a:r>
          </a:p>
          <a:p>
            <a:r>
              <a:rPr lang="en-US" dirty="0"/>
              <a:t>Prettier.  required ”Prettier” plugin + not forget to put Path to library.</a:t>
            </a:r>
          </a:p>
          <a:p>
            <a:r>
              <a:rPr lang="en-US" dirty="0"/>
              <a:t>Material-UI</a:t>
            </a:r>
          </a:p>
          <a:p>
            <a:r>
              <a:rPr lang="en-US" dirty="0"/>
              <a:t>Fetch</a:t>
            </a:r>
          </a:p>
          <a:p>
            <a:r>
              <a:rPr lang="en-US" dirty="0"/>
              <a:t>Async Await</a:t>
            </a:r>
          </a:p>
          <a:p>
            <a:r>
              <a:rPr lang="en-US" dirty="0"/>
              <a:t>Ajax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1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A7E8-7E99-DE48-ADD6-6A91789D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Дякую за Увагу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BEA8A-4D6C-B94F-ACE0-8D3BA812D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>
                <a:hlinkClick r:id="rId2"/>
              </a:rPr>
              <a:t>https://github.com/ybaidiuk/react-tutorial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6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0984-3B7B-B243-A43D-8D083B5DB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Досвід: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AD537-1272-E744-BE92-E410C3F1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0 Міліція (5 років але це не рахується)</a:t>
            </a:r>
            <a:endParaRPr lang="en-US" dirty="0"/>
          </a:p>
          <a:p>
            <a:r>
              <a:rPr lang="uk-UA" dirty="0"/>
              <a:t>1 </a:t>
            </a:r>
            <a:r>
              <a:rPr lang="en-US" dirty="0"/>
              <a:t>Uni Wien (±3 </a:t>
            </a:r>
            <a:r>
              <a:rPr lang="uk-UA" dirty="0"/>
              <a:t>роки</a:t>
            </a:r>
            <a:r>
              <a:rPr lang="en-US" dirty="0"/>
              <a:t>)</a:t>
            </a:r>
            <a:endParaRPr lang="uk-UA" dirty="0"/>
          </a:p>
          <a:p>
            <a:r>
              <a:rPr lang="uk-UA" dirty="0"/>
              <a:t>2</a:t>
            </a:r>
            <a:r>
              <a:rPr lang="en-US" dirty="0"/>
              <a:t> Bosh (2 </a:t>
            </a:r>
            <a:r>
              <a:rPr lang="uk-UA" dirty="0"/>
              <a:t>роки</a:t>
            </a:r>
            <a:r>
              <a:rPr lang="en-US" dirty="0"/>
              <a:t>)</a:t>
            </a:r>
            <a:endParaRPr lang="uk-UA" dirty="0"/>
          </a:p>
          <a:p>
            <a:r>
              <a:rPr lang="uk-UA" dirty="0"/>
              <a:t>3 </a:t>
            </a:r>
            <a:r>
              <a:rPr lang="en-US" dirty="0"/>
              <a:t>UN CTBTO (</a:t>
            </a:r>
            <a:r>
              <a:rPr lang="uk-UA" dirty="0"/>
              <a:t>Майже 1 рік</a:t>
            </a:r>
            <a:r>
              <a:rPr lang="en-US" dirty="0"/>
              <a:t>)</a:t>
            </a:r>
            <a:endParaRPr lang="uk-UA" dirty="0"/>
          </a:p>
          <a:p>
            <a:endParaRPr lang="uk-UA" dirty="0"/>
          </a:p>
          <a:p>
            <a:r>
              <a:rPr lang="en-US" dirty="0"/>
              <a:t>P</a:t>
            </a:r>
            <a:r>
              <a:rPr lang="uk-UA" dirty="0"/>
              <a:t>.</a:t>
            </a:r>
            <a:r>
              <a:rPr lang="en-US" dirty="0"/>
              <a:t>S. </a:t>
            </a:r>
            <a:r>
              <a:rPr lang="uk-UA" dirty="0"/>
              <a:t>тут треба завжди закругляти до більшого</a:t>
            </a:r>
            <a:r>
              <a:rPr lang="en-US" dirty="0"/>
              <a:t>, </a:t>
            </a:r>
            <a:r>
              <a:rPr lang="uk-UA" dirty="0" err="1"/>
              <a:t>кароч</a:t>
            </a:r>
            <a:r>
              <a:rPr lang="uk-UA" dirty="0"/>
              <a:t> </a:t>
            </a:r>
            <a:r>
              <a:rPr lang="uk-UA" dirty="0" err="1"/>
              <a:t>НедоСініор</a:t>
            </a:r>
            <a:r>
              <a:rPr lang="uk-UA" dirty="0"/>
              <a:t> </a:t>
            </a:r>
            <a:r>
              <a:rPr lang="en-US" dirty="0"/>
              <a:t>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C939B-F21E-E845-A610-9AB9F7A3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0" y="2222287"/>
            <a:ext cx="1521207" cy="142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8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4B7F-A837-1B41-A158-73BAD595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Стек технологій</a:t>
            </a:r>
            <a:r>
              <a:rPr lang="en-US" dirty="0"/>
              <a:t> (</a:t>
            </a:r>
            <a:r>
              <a:rPr lang="uk-UA" dirty="0" err="1"/>
              <a:t>тіп</a:t>
            </a:r>
            <a:r>
              <a:rPr lang="uk-UA" dirty="0"/>
              <a:t> де я норм шарю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5A18-7E8F-634F-A091-FBD146843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dirty="0" err="1"/>
              <a:t>BackEnd</a:t>
            </a:r>
            <a:endParaRPr lang="en-US" dirty="0"/>
          </a:p>
          <a:p>
            <a:r>
              <a:rPr lang="en-US" dirty="0"/>
              <a:t>Frontend</a:t>
            </a:r>
            <a:endParaRPr lang="uk-UA" dirty="0"/>
          </a:p>
          <a:p>
            <a:r>
              <a:rPr lang="uk-UA" dirty="0"/>
              <a:t>Кальян</a:t>
            </a:r>
            <a:endParaRPr lang="en-US" dirty="0"/>
          </a:p>
          <a:p>
            <a:r>
              <a:rPr lang="en-US" dirty="0"/>
              <a:t>5.10</a:t>
            </a:r>
            <a:r>
              <a:rPr lang="uk-UA" dirty="0"/>
              <a:t> (релігія 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3F993-7780-E640-8FA5-DCA32D03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5" y="3458410"/>
            <a:ext cx="2705100" cy="3055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2A1BA-13DE-3B43-8C69-498C16C9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699" y="2049463"/>
            <a:ext cx="21463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FE1587-38DB-1A40-95AE-87864FB4A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25" y="3385761"/>
            <a:ext cx="19177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CB179-E3E8-5945-886E-090DDD5B7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314" y="4985961"/>
            <a:ext cx="2146300" cy="14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5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8540AC-CFC6-3843-87B8-190A142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34" y="321733"/>
            <a:ext cx="6641332" cy="5230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6FC93C-8F1D-B840-9CF6-A1E3410CC053}"/>
              </a:ext>
            </a:extLst>
          </p:cNvPr>
          <p:cNvSpPr txBox="1"/>
          <p:nvPr/>
        </p:nvSpPr>
        <p:spPr>
          <a:xfrm>
            <a:off x="2037632" y="6351601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 Full 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859AF3-704A-6F4C-AF23-98DF36F1D787}"/>
              </a:ext>
            </a:extLst>
          </p:cNvPr>
          <p:cNvSpPr txBox="1"/>
          <p:nvPr/>
        </p:nvSpPr>
        <p:spPr>
          <a:xfrm>
            <a:off x="8229600" y="2988616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eclipleLink</a:t>
            </a:r>
            <a:r>
              <a:rPr lang="en-US" sz="1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675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8540AC-CFC6-3843-87B8-190A142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34" y="321733"/>
            <a:ext cx="6641332" cy="5230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6FC93C-8F1D-B840-9CF6-A1E3410CC053}"/>
              </a:ext>
            </a:extLst>
          </p:cNvPr>
          <p:cNvSpPr txBox="1"/>
          <p:nvPr/>
        </p:nvSpPr>
        <p:spPr>
          <a:xfrm>
            <a:off x="2037632" y="6351601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 + 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72E335D-08AE-834B-AA32-A4B7FDD1FDD8}"/>
                  </a:ext>
                </a:extLst>
              </p14:cNvPr>
              <p14:cNvContentPartPr/>
              <p14:nvPr/>
            </p14:nvContentPartPr>
            <p14:xfrm>
              <a:off x="3459262" y="546030"/>
              <a:ext cx="1872000" cy="303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72E335D-08AE-834B-AA32-A4B7FDD1FD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3622" y="510390"/>
                <a:ext cx="1943640" cy="31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82E4CDF-FF06-0A43-BDD8-46DECB14ACA4}"/>
                  </a:ext>
                </a:extLst>
              </p14:cNvPr>
              <p14:cNvContentPartPr/>
              <p14:nvPr/>
            </p14:nvContentPartPr>
            <p14:xfrm>
              <a:off x="3257302" y="541710"/>
              <a:ext cx="1598040" cy="2858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82E4CDF-FF06-0A43-BDD8-46DECB14AC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1302" y="506070"/>
                <a:ext cx="1669680" cy="29296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F82FEA4-D5AE-4346-ADB0-0767CAE73A45}"/>
              </a:ext>
            </a:extLst>
          </p:cNvPr>
          <p:cNvSpPr txBox="1"/>
          <p:nvPr/>
        </p:nvSpPr>
        <p:spPr>
          <a:xfrm>
            <a:off x="8229600" y="2988616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eclipleLink</a:t>
            </a:r>
            <a:r>
              <a:rPr lang="en-US" sz="1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946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8540AC-CFC6-3843-87B8-190A142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34" y="321733"/>
            <a:ext cx="6641332" cy="5230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6FC93C-8F1D-B840-9CF6-A1E3410CC053}"/>
              </a:ext>
            </a:extLst>
          </p:cNvPr>
          <p:cNvSpPr txBox="1"/>
          <p:nvPr/>
        </p:nvSpPr>
        <p:spPr>
          <a:xfrm>
            <a:off x="2037632" y="6351601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 + JS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C2CD79-729D-7941-9F59-EEB09AD6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55" y="631371"/>
            <a:ext cx="3216807" cy="30976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D33EF5-A46A-994B-AA10-609B7D39E026}"/>
                  </a:ext>
                </a:extLst>
              </p14:cNvPr>
              <p14:cNvContentPartPr/>
              <p14:nvPr/>
            </p14:nvContentPartPr>
            <p14:xfrm>
              <a:off x="4980262" y="2599470"/>
              <a:ext cx="110520" cy="67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D33EF5-A46A-994B-AA10-609B7D39E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4262" y="2563470"/>
                <a:ext cx="18216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EB12E5-B652-6B45-B8A2-CABDBE20AD8C}"/>
                  </a:ext>
                </a:extLst>
              </p14:cNvPr>
              <p14:cNvContentPartPr/>
              <p14:nvPr/>
            </p14:nvContentPartPr>
            <p14:xfrm>
              <a:off x="4860382" y="2200230"/>
              <a:ext cx="739080" cy="171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EB12E5-B652-6B45-B8A2-CABDBE20AD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4382" y="2164230"/>
                <a:ext cx="810720" cy="1785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1711C1-590A-504D-AC41-2458F750911C}"/>
              </a:ext>
            </a:extLst>
          </p:cNvPr>
          <p:cNvSpPr txBox="1"/>
          <p:nvPr/>
        </p:nvSpPr>
        <p:spPr>
          <a:xfrm>
            <a:off x="2242175" y="1114426"/>
            <a:ext cx="2182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r>
              <a:rPr lang="en-US" dirty="0">
                <a:solidFill>
                  <a:schemeClr val="bg1"/>
                </a:solidFill>
              </a:rPr>
              <a:t>Angular </a:t>
            </a:r>
            <a:r>
              <a:rPr lang="en-US" sz="1000" dirty="0">
                <a:solidFill>
                  <a:schemeClr val="bg1"/>
                </a:solidFill>
              </a:rPr>
              <a:t>(mostly with </a:t>
            </a:r>
            <a:r>
              <a:rPr lang="en-US" sz="1000" dirty="0" err="1">
                <a:solidFill>
                  <a:schemeClr val="bg1"/>
                </a:solidFill>
              </a:rPr>
              <a:t>.net</a:t>
            </a:r>
            <a:r>
              <a:rPr lang="en-US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1EA9D-1C40-3B41-B584-C8B9506ED99C}"/>
              </a:ext>
            </a:extLst>
          </p:cNvPr>
          <p:cNvSpPr txBox="1"/>
          <p:nvPr/>
        </p:nvSpPr>
        <p:spPr>
          <a:xfrm>
            <a:off x="8229600" y="2988616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eclipleLink</a:t>
            </a:r>
            <a:r>
              <a:rPr lang="en-US" sz="1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701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1537A88-0019-9146-BD18-C942D0599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E0E087-2DCD-644F-B5F3-AD6A10DDC56E}"/>
              </a:ext>
            </a:extLst>
          </p:cNvPr>
          <p:cNvSpPr txBox="1"/>
          <p:nvPr/>
        </p:nvSpPr>
        <p:spPr>
          <a:xfrm>
            <a:off x="5257800" y="328613"/>
            <a:ext cx="3529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93934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86AC-0F80-D646-AF3A-D42BD921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Що б я рекомендував для нового проекту: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848FC-D640-3545-A7FC-1BA90B6D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Backend: Spring Boot</a:t>
            </a:r>
            <a:endParaRPr lang="uk-UA" dirty="0"/>
          </a:p>
          <a:p>
            <a:endParaRPr lang="uk-UA" dirty="0"/>
          </a:p>
          <a:p>
            <a:endParaRPr lang="uk-UA" dirty="0"/>
          </a:p>
          <a:p>
            <a:endParaRPr lang="en-US" dirty="0"/>
          </a:p>
          <a:p>
            <a:r>
              <a:rPr lang="en-US" dirty="0"/>
              <a:t>Frontend: React</a:t>
            </a:r>
            <a:r>
              <a:rPr lang="uk-UA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9796D-BD6E-CF4E-92D3-3FB295B1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63" y="2222287"/>
            <a:ext cx="1955800" cy="1901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8BF51-6DDE-294D-AE91-CF120ED840EB}"/>
              </a:ext>
            </a:extLst>
          </p:cNvPr>
          <p:cNvSpPr txBox="1"/>
          <p:nvPr/>
        </p:nvSpPr>
        <p:spPr>
          <a:xfrm>
            <a:off x="6167439" y="2988288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То не сьогодні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DEC798-5C01-9749-8148-D60726C82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64" y="4658640"/>
            <a:ext cx="2332038" cy="16798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250526-CFE6-7D4C-B3B6-D93CBB2D11F7}"/>
              </a:ext>
            </a:extLst>
          </p:cNvPr>
          <p:cNvSpPr txBox="1"/>
          <p:nvPr/>
        </p:nvSpPr>
        <p:spPr>
          <a:xfrm>
            <a:off x="3791764" y="474360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/>
              <a:t>Та невже?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147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40C8-C548-CE40-AEB0-26D55021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Коротко про зарплати. Мотивація)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D2D15-F071-854C-AABD-933EC5FC2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/>
              <a:t>1 Хто як свою жопу вміє продати</a:t>
            </a:r>
          </a:p>
          <a:p>
            <a:r>
              <a:rPr lang="uk-UA" dirty="0"/>
              <a:t>2 Дорого загнатись легше коли щось можеш, але 1 пункт важливіший</a:t>
            </a:r>
          </a:p>
          <a:p>
            <a:r>
              <a:rPr lang="uk-UA" dirty="0"/>
              <a:t>3 Українські зарплати я не знаю) </a:t>
            </a:r>
            <a:r>
              <a:rPr lang="uk-UA" dirty="0" err="1"/>
              <a:t>ї</a:t>
            </a:r>
            <a:endParaRPr lang="uk-UA" dirty="0"/>
          </a:p>
          <a:p>
            <a:pPr marL="0" indent="0">
              <a:buNone/>
            </a:pPr>
            <a:r>
              <a:rPr lang="uk-UA" dirty="0"/>
              <a:t>	(ніби від 500-700 стартують і до 2000 вже після 2 років роботи є) </a:t>
            </a:r>
          </a:p>
          <a:p>
            <a:pPr marL="0" indent="0">
              <a:buNone/>
            </a:pPr>
            <a:r>
              <a:rPr lang="uk-UA" dirty="0"/>
              <a:t>	</a:t>
            </a:r>
            <a:r>
              <a:rPr lang="en-US" dirty="0">
                <a:hlinkClick r:id="rId2"/>
              </a:rPr>
              <a:t>jobs.dou.ua/salaries/</a:t>
            </a:r>
            <a:endParaRPr lang="uk-UA" dirty="0"/>
          </a:p>
          <a:p>
            <a:r>
              <a:rPr lang="uk-UA" dirty="0"/>
              <a:t>4</a:t>
            </a:r>
            <a:r>
              <a:rPr lang="en-US" dirty="0"/>
              <a:t> </a:t>
            </a:r>
            <a:r>
              <a:rPr lang="uk-UA" dirty="0"/>
              <a:t>В силу новизни </a:t>
            </a:r>
            <a:r>
              <a:rPr lang="en-US" dirty="0"/>
              <a:t>JS</a:t>
            </a:r>
            <a:r>
              <a:rPr lang="uk-UA" dirty="0"/>
              <a:t> з ним цікавіше працювати тому зарплати трохи менші. </a:t>
            </a:r>
          </a:p>
          <a:p>
            <a:pPr marL="0" indent="0">
              <a:buNone/>
            </a:pPr>
            <a:r>
              <a:rPr lang="uk-UA" dirty="0"/>
              <a:t>	</a:t>
            </a:r>
            <a:r>
              <a:rPr lang="en-US" dirty="0"/>
              <a:t> </a:t>
            </a:r>
            <a:r>
              <a:rPr lang="uk-UA" dirty="0"/>
              <a:t>Але перші 2 Пункти важливіші </a:t>
            </a:r>
          </a:p>
        </p:txBody>
      </p:sp>
    </p:spTree>
    <p:extLst>
      <p:ext uri="{BB962C8B-B14F-4D97-AF65-F5344CB8AC3E}">
        <p14:creationId xmlns:p14="http://schemas.microsoft.com/office/powerpoint/2010/main" val="4160471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246</Words>
  <Application>Microsoft Macintosh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Сучасна ІТ інфраструктура &amp; ReactJS</vt:lpstr>
      <vt:lpstr>Досвід:</vt:lpstr>
      <vt:lpstr>Стек технологій (тіп де я норм шарю)</vt:lpstr>
      <vt:lpstr>PowerPoint Presentation</vt:lpstr>
      <vt:lpstr>PowerPoint Presentation</vt:lpstr>
      <vt:lpstr>PowerPoint Presentation</vt:lpstr>
      <vt:lpstr>PowerPoint Presentation</vt:lpstr>
      <vt:lpstr>Що б я рекомендував для нового проекту:</vt:lpstr>
      <vt:lpstr>Коротко про зарплати. Мотивація)</vt:lpstr>
      <vt:lpstr>Time to learn ReactJS</vt:lpstr>
      <vt:lpstr>Old syntax and Hooks  </vt:lpstr>
      <vt:lpstr>Old syntax and Hooks  </vt:lpstr>
      <vt:lpstr>Code time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Сучасна ІТ інфраструктура &amp; ReactJS</dc:title>
  <dc:creator>StudentIn</dc:creator>
  <cp:lastModifiedBy>StudentIn</cp:lastModifiedBy>
  <cp:revision>14</cp:revision>
  <dcterms:created xsi:type="dcterms:W3CDTF">2019-08-13T18:39:28Z</dcterms:created>
  <dcterms:modified xsi:type="dcterms:W3CDTF">2019-08-14T10:43:03Z</dcterms:modified>
</cp:coreProperties>
</file>